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4" r:id="rId5"/>
    <p:sldId id="295" r:id="rId6"/>
    <p:sldId id="292" r:id="rId7"/>
    <p:sldId id="293" r:id="rId8"/>
    <p:sldId id="291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19" d="100"/>
          <a:sy n="119" d="100"/>
        </p:scale>
        <p:origin x="1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57.pn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svg"/><Relationship Id="rId12" Type="http://schemas.openxmlformats.org/officeDocument/2006/relationships/comments" Target="../comments/comment1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svg"/><Relationship Id="rId12" Type="http://schemas.openxmlformats.org/officeDocument/2006/relationships/comments" Target="../comments/comment2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18" Type="http://schemas.openxmlformats.org/officeDocument/2006/relationships/image" Target="../media/image122.png"/><Relationship Id="rId3" Type="http://schemas.openxmlformats.org/officeDocument/2006/relationships/image" Target="../media/image107.svg"/><Relationship Id="rId21" Type="http://schemas.openxmlformats.org/officeDocument/2006/relationships/image" Target="../media/image125.svg"/><Relationship Id="rId7" Type="http://schemas.openxmlformats.org/officeDocument/2006/relationships/image" Target="../media/image111.svg"/><Relationship Id="rId12" Type="http://schemas.openxmlformats.org/officeDocument/2006/relationships/image" Target="../media/image116.png"/><Relationship Id="rId17" Type="http://schemas.openxmlformats.org/officeDocument/2006/relationships/image" Target="../media/image121.sv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9.svg"/><Relationship Id="rId15" Type="http://schemas.openxmlformats.org/officeDocument/2006/relationships/image" Target="../media/image119.svg"/><Relationship Id="rId23" Type="http://schemas.openxmlformats.org/officeDocument/2006/relationships/image" Target="../media/image127.svg"/><Relationship Id="rId10" Type="http://schemas.openxmlformats.org/officeDocument/2006/relationships/image" Target="../media/image114.png"/><Relationship Id="rId19" Type="http://schemas.openxmlformats.org/officeDocument/2006/relationships/image" Target="../media/image123.svg"/><Relationship Id="rId4" Type="http://schemas.openxmlformats.org/officeDocument/2006/relationships/image" Target="../media/image108.png"/><Relationship Id="rId9" Type="http://schemas.openxmlformats.org/officeDocument/2006/relationships/image" Target="../media/image113.sv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65877" y="-828674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12365</TotalTime>
  <Words>58</Words>
  <Application>Microsoft Macintosh PowerPoint</Application>
  <PresentationFormat>Widescreen</PresentationFormat>
  <Paragraphs>29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48</cp:revision>
  <dcterms:created xsi:type="dcterms:W3CDTF">2021-10-18T14:27:32Z</dcterms:created>
  <dcterms:modified xsi:type="dcterms:W3CDTF">2021-11-09T18:15:30Z</dcterms:modified>
</cp:coreProperties>
</file>